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5" r:id="rId3"/>
    <p:sldId id="276" r:id="rId4"/>
    <p:sldId id="278" r:id="rId5"/>
    <p:sldId id="279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7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0177D59-1ABD-407B-B6E9-8F7B11F6C7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73D123-9639-45AD-A689-2CF0EE04E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hyperlink" Target="zbir%20logaritama.ggb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grafik%20lnx.ggb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3116"/>
            <a:ext cx="821537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i="1" dirty="0" err="1" smtClean="0"/>
              <a:t>Funkcija</a:t>
            </a:r>
            <a:r>
              <a:rPr lang="en-GB" sz="3200" b="1" i="1" dirty="0" smtClean="0"/>
              <a:t> </a:t>
            </a:r>
            <a:r>
              <a:rPr lang="en-GB" sz="3200" b="1" i="1" dirty="0" err="1" smtClean="0"/>
              <a:t>zadata</a:t>
            </a:r>
            <a:r>
              <a:rPr lang="en-GB" sz="3200" b="1" i="1" dirty="0" smtClean="0"/>
              <a:t> </a:t>
            </a:r>
            <a:r>
              <a:rPr lang="en-GB" sz="3200" b="1" i="1" dirty="0" err="1" smtClean="0"/>
              <a:t>pomo</a:t>
            </a:r>
            <a:r>
              <a:rPr lang="sr-Latn-CS" sz="3200" b="1" i="1" dirty="0" smtClean="0"/>
              <a:t>ću integrala</a:t>
            </a:r>
            <a:endParaRPr lang="en-US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4929198"/>
            <a:ext cx="6786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</a:t>
            </a:r>
            <a:r>
              <a:rPr lang="en-GB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ur</a:t>
            </a:r>
            <a:r>
              <a:rPr lang="sr-Latn-CS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đi</a:t>
            </a:r>
            <a:r>
              <a:rPr lang="en-GB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 Taka</a:t>
            </a:r>
            <a:r>
              <a:rPr lang="sr-Latn-CS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či </a:t>
            </a:r>
            <a:endParaRPr lang="en-GB" sz="24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sr-Latn-CS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Milanović Ivana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3878732" cy="642942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736"/>
            <a:ext cx="58689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143116"/>
            <a:ext cx="446141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3929066"/>
            <a:ext cx="594387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52"/>
            <a:ext cx="594682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786058"/>
            <a:ext cx="5643602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142976" y="6357958"/>
            <a:ext cx="5883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hlinkClick r:id="rId4" action="ppaction://hlinkfile"/>
              </a:rPr>
              <a:t>Geometrijski prikaz zbira i razlike logaritama (GeoGebra)</a:t>
            </a:r>
            <a:endParaRPr lang="en-US" sz="16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5643602" cy="216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571744"/>
            <a:ext cx="62484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857760"/>
            <a:ext cx="58197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61722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572008"/>
            <a:ext cx="549592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58959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214554"/>
            <a:ext cx="59150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929198"/>
            <a:ext cx="54578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290"/>
            <a:ext cx="6134100" cy="63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5500726" cy="30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214686"/>
            <a:ext cx="5684773" cy="3362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5877" y="357166"/>
            <a:ext cx="1955814" cy="571504"/>
          </a:xfrm>
          <a:prstGeom prst="rect">
            <a:avLst/>
          </a:prstGeom>
          <a:ln w="38100">
            <a:solidFill>
              <a:schemeClr val="bg2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785926"/>
            <a:ext cx="65119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071810"/>
            <a:ext cx="55245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54387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643182"/>
            <a:ext cx="5667595" cy="374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290"/>
            <a:ext cx="55435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786190"/>
            <a:ext cx="54483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/>
              <a:t>Posmatraćemo funkciju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dirty="0" err="1" smtClean="0"/>
              <a:t>programm</a:t>
            </a:r>
            <a:r>
              <a:rPr lang="en-US" dirty="0" smtClean="0"/>
              <a:t> packages </a:t>
            </a:r>
            <a:r>
              <a:rPr lang="en-US" dirty="0" err="1" smtClean="0"/>
              <a:t>GeoGebra</a:t>
            </a:r>
            <a:r>
              <a:rPr lang="en-US" dirty="0" smtClean="0"/>
              <a:t> it can be visualized by </a:t>
            </a:r>
            <a:r>
              <a:rPr lang="en-US" smtClean="0"/>
              <a:t>using sliders.</a:t>
            </a:r>
            <a:endParaRPr lang="sr-Latn-C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86116" y="2285992"/>
          <a:ext cx="3314587" cy="1214446"/>
        </p:xfrm>
        <a:graphic>
          <a:graphicData uri="http://schemas.openxmlformats.org/presentationml/2006/ole">
            <p:oleObj spid="_x0000_s1026" name="Equation" r:id="rId3" imgW="1143000" imgH="419040" progId="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65151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643182"/>
            <a:ext cx="62960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714884"/>
            <a:ext cx="6096000" cy="800100"/>
          </a:xfrm>
          <a:prstGeom prst="rect">
            <a:avLst/>
          </a:prstGeom>
          <a:ln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85860"/>
            <a:ext cx="4687222" cy="411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70856"/>
            <a:ext cx="7239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Nesvojstveni integral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idx="1"/>
          </p:nvPr>
        </p:nvGraphicFramePr>
        <p:xfrm>
          <a:off x="2741613" y="2076450"/>
          <a:ext cx="1157287" cy="1281113"/>
        </p:xfrm>
        <a:graphic>
          <a:graphicData uri="http://schemas.openxmlformats.org/presentationml/2006/ole">
            <p:oleObj spid="_x0000_s3074" name="Equation" r:id="rId3" imgW="355320" imgH="393480" progId="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214546" y="3786190"/>
          <a:ext cx="2644775" cy="1281113"/>
        </p:xfrm>
        <a:graphic>
          <a:graphicData uri="http://schemas.openxmlformats.org/presentationml/2006/ole">
            <p:oleObj spid="_x0000_s3075" name="Equation" r:id="rId4" imgW="812520" imgH="39348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Ispitati tok funkcije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Funkcija je definisana za </a:t>
            </a:r>
            <a:r>
              <a:rPr lang="sr-Latn-CS" i="1" dirty="0" smtClean="0"/>
              <a:t>x&gt;0</a:t>
            </a:r>
            <a:r>
              <a:rPr lang="sr-Latn-CS" i="1" dirty="0" smtClean="0"/>
              <a:t>.</a:t>
            </a:r>
            <a:endParaRPr lang="en-US" i="1" dirty="0" smtClean="0"/>
          </a:p>
          <a:p>
            <a:pPr>
              <a:buNone/>
            </a:pPr>
            <a:r>
              <a:rPr lang="sr-Latn-CS" dirty="0" smtClean="0"/>
              <a:t>Šta se dešava na intervalu </a:t>
            </a:r>
            <a:r>
              <a:rPr lang="sr-Latn-CS" i="1" dirty="0" smtClean="0"/>
              <a:t>(0,1)</a:t>
            </a:r>
            <a:r>
              <a:rPr lang="en-US" i="1" dirty="0" smtClean="0"/>
              <a:t>?</a:t>
            </a:r>
          </a:p>
          <a:p>
            <a:pPr>
              <a:buNone/>
            </a:pPr>
            <a:endParaRPr lang="sr-Latn-CS" i="1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00166" y="2214554"/>
          <a:ext cx="2644775" cy="1281112"/>
        </p:xfrm>
        <a:graphic>
          <a:graphicData uri="http://schemas.openxmlformats.org/presentationml/2006/ole">
            <p:oleObj spid="_x0000_s4098" name="Equation" r:id="rId3" imgW="812520" imgH="39348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raste</a:t>
            </a:r>
            <a:endParaRPr lang="sr-Latn-CS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857356" y="1785926"/>
          <a:ext cx="4643470" cy="889176"/>
        </p:xfrm>
        <a:graphic>
          <a:graphicData uri="http://schemas.openxmlformats.org/presentationml/2006/ole">
            <p:oleObj spid="_x0000_s18434" name="Equation" r:id="rId3" imgW="20574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7322266" cy="2786082"/>
          </a:xfrm>
          <a:prstGeom prst="rect">
            <a:avLst/>
          </a:prstGeom>
          <a:ln w="190500" cap="sq">
            <a:solidFill>
              <a:schemeClr val="bg2">
                <a:lumMod val="9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643182"/>
            <a:ext cx="4403121" cy="3880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57166"/>
            <a:ext cx="6500858" cy="1980730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14290"/>
            <a:ext cx="46434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000108"/>
            <a:ext cx="5943600" cy="3854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5236627"/>
            <a:ext cx="5295897" cy="162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58</Words>
  <Application>Microsoft Office PowerPoint</Application>
  <PresentationFormat>On-screen Show (4:3)</PresentationFormat>
  <Paragraphs>23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Opulent</vt:lpstr>
      <vt:lpstr>Equation</vt:lpstr>
      <vt:lpstr>Microsoft Equation 3.0</vt:lpstr>
      <vt:lpstr>Slide 1</vt:lpstr>
      <vt:lpstr>Slide 2</vt:lpstr>
      <vt:lpstr>Slide 3</vt:lpstr>
      <vt:lpstr>Nesvojstveni integral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user</cp:lastModifiedBy>
  <cp:revision>32</cp:revision>
  <dcterms:created xsi:type="dcterms:W3CDTF">2011-03-05T13:31:09Z</dcterms:created>
  <dcterms:modified xsi:type="dcterms:W3CDTF">2011-05-09T20:24:40Z</dcterms:modified>
</cp:coreProperties>
</file>